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99FF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214" autoAdjust="0"/>
  </p:normalViewPr>
  <p:slideViewPr>
    <p:cSldViewPr snapToGrid="0" showGuides="1">
      <p:cViewPr varScale="1">
        <p:scale>
          <a:sx n="111" d="100"/>
          <a:sy n="111" d="100"/>
        </p:scale>
        <p:origin x="1920" y="90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2588"/>
    </p:cViewPr>
  </p:sorterViewPr>
  <p:notesViewPr>
    <p:cSldViewPr snapToGrid="0">
      <p:cViewPr varScale="1">
        <p:scale>
          <a:sx n="46" d="100"/>
          <a:sy n="46" d="100"/>
        </p:scale>
        <p:origin x="1952" y="60"/>
      </p:cViewPr>
      <p:guideLst/>
    </p:cSldViewPr>
  </p:notes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TotalTime>8646</TotalTime>
  <Words>102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Arial</vt:lpstr>
      <vt:lpstr>Wingdings</vt:lpstr>
      <vt:lpstr>Office テーマ</vt:lpstr>
      <vt:lpstr>1_Office テーマ</vt:lpstr>
      <vt:lpstr>think-cell Slide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新山 貴俊（TAKATOSHI NIIYAMA）</dc:creator>
  <cp:lastModifiedBy>吉井 敬亮（KEISUKE YOSHII）</cp:lastModifiedBy>
  <cp:revision>8</cp:revision>
  <cp:lastPrinted>2023-07-06T05:38:39Z</cp:lastPrinted>
  <dcterms:created xsi:type="dcterms:W3CDTF">2021-04-06T10:03:33Z</dcterms:created>
  <dcterms:modified xsi:type="dcterms:W3CDTF">2024-10-25T01:17:35Z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