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  <a:srgbClr val="FF99FF"/>
    <a:srgbClr val="FFFFFF"/>
    <a:srgbClr val="D7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5214" autoAdjust="0"/>
  </p:normalViewPr>
  <p:slideViewPr>
    <p:cSldViewPr snapToGrid="0" showGuides="1">
      <p:cViewPr varScale="1">
        <p:scale>
          <a:sx n="111" d="100"/>
          <a:sy n="111" d="100"/>
        </p:scale>
        <p:origin x="1920" y="90"/>
      </p:cViewPr>
      <p:guideLst/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2588"/>
    </p:cViewPr>
  </p:sorterViewPr>
  <p:notesViewPr>
    <p:cSldViewPr snapToGrid="0">
      <p:cViewPr varScale="1">
        <p:scale>
          <a:sx n="46" d="100"/>
          <a:sy n="46" d="100"/>
        </p:scale>
        <p:origin x="1952" y="60"/>
      </p:cViewPr>
      <p:guideLst/>
    </p:cSldViewPr>
  </p:notes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e378f461-5c73-46ec-9281-d7e45e6a28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2.xml><?xml version="1.0" encoding="utf-8"?>
<a:theme xmlns:a="http://schemas.openxmlformats.org/drawingml/2006/main" name="1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環境省template（ロゴ有）_ver2.6_2021年3月</Template>
  <TotalTime>8646</TotalTime>
  <Words>102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Arial</vt:lpstr>
      <vt:lpstr>Wingdings</vt:lpstr>
      <vt:lpstr>Office テーマ</vt:lpstr>
      <vt:lpstr>1_Office テーマ</vt:lpstr>
      <vt:lpstr>think-cell Slide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新山 貴俊（TAKATOSHI NIIYAMA）</dc:creator>
  <cp:lastModifiedBy>吉井 敬亮（KEISUKE YOSHII）</cp:lastModifiedBy>
  <cp:revision>8</cp:revision>
  <cp:lastPrinted>2023-07-06T05:38:39Z</cp:lastPrinted>
  <dcterms:created xsi:type="dcterms:W3CDTF">2021-04-06T10:03:33Z</dcterms:created>
  <dcterms:modified xsi:type="dcterms:W3CDTF">2024-10-25T01:17:35Z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Enabled">
    <vt:lpwstr>true</vt:lpwstr>
  </property>
  <property fmtid="{D5CDD505-2E9C-101B-9397-08002B2CF9AE}" pid="3" name="MSIP_Label_b0d5c4f4-7a29-4385-b7a5-afbe2154ae6f_SetDate">
    <vt:lpwstr>2021-11-17T06:52:35Z</vt:lpwstr>
  </property>
  <property fmtid="{D5CDD505-2E9C-101B-9397-08002B2CF9AE}" pid="4" name="MSIP_Label_b0d5c4f4-7a29-4385-b7a5-afbe2154ae6f_Method">
    <vt:lpwstr>Standard</vt:lpwstr>
  </property>
  <property fmtid="{D5CDD505-2E9C-101B-9397-08002B2CF9AE}" pid="5" name="MSIP_Label_b0d5c4f4-7a29-4385-b7a5-afbe2154ae6f_Name">
    <vt:lpwstr>Confidential</vt:lpwstr>
  </property>
  <property fmtid="{D5CDD505-2E9C-101B-9397-08002B2CF9AE}" pid="6" name="MSIP_Label_b0d5c4f4-7a29-4385-b7a5-afbe2154ae6f_SiteId">
    <vt:lpwstr>2dfb2f0b-4d21-4268-9559-72926144c918</vt:lpwstr>
  </property>
  <property fmtid="{D5CDD505-2E9C-101B-9397-08002B2CF9AE}" pid="7" name="MSIP_Label_b0d5c4f4-7a29-4385-b7a5-afbe2154ae6f_ActionId">
    <vt:lpwstr>4c81b910-da16-4b3e-abc4-c64679618681</vt:lpwstr>
  </property>
  <property fmtid="{D5CDD505-2E9C-101B-9397-08002B2CF9AE}" pid="8" name="MSIP_Label_b0d5c4f4-7a29-4385-b7a5-afbe2154ae6f_ContentBits">
    <vt:lpwstr>0</vt:lpwstr>
  </property>
  <property fmtid="{D5CDD505-2E9C-101B-9397-08002B2CF9AE}" pid="9" name="bcgClassification">
    <vt:lpwstr>bcgConfidential</vt:lpwstr>
  </property>
</Properties>
</file>